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8" r:id="rId3"/>
    <p:sldId id="288" r:id="rId4"/>
    <p:sldId id="290" r:id="rId5"/>
    <p:sldId id="291" r:id="rId6"/>
    <p:sldId id="260" r:id="rId7"/>
    <p:sldId id="293" r:id="rId8"/>
    <p:sldId id="294" r:id="rId9"/>
    <p:sldId id="289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16" r:id="rId18"/>
    <p:sldId id="278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1" r:id="rId28"/>
    <p:sldId id="310" r:id="rId29"/>
    <p:sldId id="313" r:id="rId30"/>
    <p:sldId id="312" r:id="rId31"/>
    <p:sldId id="314" r:id="rId32"/>
    <p:sldId id="315" r:id="rId33"/>
    <p:sldId id="279" r:id="rId34"/>
  </p:sldIdLst>
  <p:sldSz cx="9144000" cy="5143500" type="screen16x9"/>
  <p:notesSz cx="7315200" cy="9601200"/>
  <p:embeddedFontLst>
    <p:embeddedFont>
      <p:font typeface="Dosis ExtraLight" charset="0"/>
      <p:regular r:id="rId36"/>
      <p:bold r:id="rId37"/>
    </p:embeddedFont>
    <p:embeddedFont>
      <p:font typeface="Titillium Web" charset="0"/>
      <p:regular r:id="rId38"/>
      <p:bold r:id="rId39"/>
      <p:italic r:id="rId40"/>
      <p:boldItalic r:id="rId41"/>
    </p:embeddedFont>
    <p:embeddedFont>
      <p:font typeface="Titillium Web Light" charset="0"/>
      <p:regular r:id="rId42"/>
      <p:bold r:id="rId43"/>
      <p:italic r:id="rId44"/>
      <p:boldItalic r:id="rId45"/>
    </p:embeddedFont>
    <p:embeddedFont>
      <p:font typeface="Dosis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3F921AE-A496-4819-8459-5F359D337159}">
  <a:tblStyle styleId="{93F921AE-A496-4819-8459-5F359D3371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6437" autoAdjust="0"/>
  </p:normalViewPr>
  <p:slideViewPr>
    <p:cSldViewPr>
      <p:cViewPr>
        <p:scale>
          <a:sx n="125" d="100"/>
          <a:sy n="125" d="100"/>
        </p:scale>
        <p:origin x="-1224" y="-4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Electronic Attendance System Based On RFID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-1714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600" b="1" dirty="0" smtClean="0"/>
              <a:t>Components:</a:t>
            </a:r>
            <a:endParaRPr sz="26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819150"/>
            <a:ext cx="63246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it-IT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Arduino UNO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it-IT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RFID-RC522 Reader Module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it-IT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RFID tags 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it-IT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Jump Wires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it-IT" sz="1600" dirty="0" smtClean="0"/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>
              <a:solidFill>
                <a:schemeClr val="bg2"/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-1714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/>
              <a:t>Working Principle</a:t>
            </a:r>
            <a:endParaRPr sz="26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1200150"/>
            <a:ext cx="6324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RFID – Radio Frequency Identification </a:t>
            </a:r>
          </a:p>
          <a:p>
            <a:pPr marL="342900" indent="-342900">
              <a:buClr>
                <a:schemeClr val="bg2"/>
              </a:buClr>
              <a:buFont typeface="Arial" pitchFamily="34" charset="0"/>
              <a:buChar char="•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The reader coil generates an electromagnetic field, which couples into the coil on the RFID tag (“transponder”). </a:t>
            </a:r>
          </a:p>
          <a:p>
            <a:pPr marL="342900" indent="-342900">
              <a:buClr>
                <a:schemeClr val="bg2"/>
              </a:buClr>
              <a:buFont typeface="Arial" pitchFamily="34" charset="0"/>
              <a:buChar char="•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Arial" pitchFamily="34" charset="0"/>
              <a:buChar char="•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The field generates a current in the transponder, which powers it, and also contains the transmitted data.</a:t>
            </a:r>
            <a:endParaRPr lang="it-IT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>
              <a:solidFill>
                <a:schemeClr val="bg2"/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152400" y="-3238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RFID Working Principle</a:t>
            </a:r>
            <a:endParaRPr sz="2400" b="1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2050" name="Picture 2" descr="C:\Users\Bhavin\Pictures\Image Gallery\rfid working principl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14350"/>
            <a:ext cx="7467599" cy="4343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152400" y="-3238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400" b="1" dirty="0" smtClean="0"/>
              <a:t>RFID Communication</a:t>
            </a:r>
            <a:endParaRPr sz="2400" b="1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3074" name="Picture 2" descr="C:\Users\Bhavin\Pictures\Image Gallery\rfid communica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742950"/>
            <a:ext cx="6172200" cy="32801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-41910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/>
              <a:t/>
            </a:r>
            <a:br>
              <a:rPr lang="en-US" sz="2400" b="1" dirty="0" smtClean="0"/>
            </a:b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694312"/>
            <a:ext cx="632460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Tag extracts power and the transmitted message.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The induced current in the tag antenna causes a transmission itself.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This re-transmission can be used to send data back to the reader </a:t>
            </a:r>
            <a:b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</a:b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This is done by modulating the tag antenna load via a switch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(transistor). This modulates the current and with that the   retransmitted wave. </a:t>
            </a:r>
          </a:p>
          <a:p>
            <a:pPr>
              <a:buClr>
                <a:schemeClr val="bg2"/>
              </a:buClr>
            </a:pPr>
            <a:endParaRPr lang="en-US" sz="1700" b="1" dirty="0">
              <a:solidFill>
                <a:schemeClr val="bg2"/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457200" y="-41910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 smtClean="0"/>
              <a:t>    DATA PROCESSING FLOW CHART</a:t>
            </a: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4116" name="Picture 20" descr="C:\Users\Bhavin\Pictures\fy\DATA PROCESSING FLOW CHAR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61950"/>
            <a:ext cx="5334001" cy="4781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457200" y="-41910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 smtClean="0"/>
              <a:t>REGISTRATION PROCESSING FLOW CHART</a:t>
            </a: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5123" name="Picture 3" descr="C:\Users\Bhavin\Pictures\fy\REGISTRATION PROCESSING FLOW CHAR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61950"/>
            <a:ext cx="4171950" cy="4781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</a:t>
            </a:r>
            <a:r>
              <a:rPr lang="en" sz="1000" dirty="0" smtClean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yor </a:t>
            </a:r>
            <a:r>
              <a:rPr lang="en" sz="1000" dirty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133350"/>
            <a:ext cx="2209800" cy="36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Components 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sz="180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" name="Picture 2" descr="C:\Users\Bhavin\Downloads\RFID-Arduin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361950"/>
            <a:ext cx="2979984" cy="3216834"/>
          </a:xfrm>
          <a:prstGeom prst="rect">
            <a:avLst/>
          </a:prstGeom>
          <a:noFill/>
        </p:spPr>
      </p:pic>
      <p:pic>
        <p:nvPicPr>
          <p:cNvPr id="1027" name="Picture 3" descr="C:\Users\Bhavin\Downloads\IMG_20170911_15483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819150"/>
            <a:ext cx="3124200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905000" y="438150"/>
            <a:ext cx="5943600" cy="38862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133350"/>
            <a:ext cx="1981200" cy="36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User Login 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sz="180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1026" name="Picture 2" descr="D:\RFID\RFID .Net\ppt image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90549"/>
            <a:ext cx="5486400" cy="30214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981200" y="438150"/>
            <a:ext cx="5943600" cy="38862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-76200" y="0"/>
            <a:ext cx="2133600" cy="3870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Admin Login 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050" name="Picture 2" descr="D:\RFID\RFID .Net\ppt image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590550"/>
            <a:ext cx="5486400" cy="30089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2"/>
            <a:ext cx="3731400" cy="2584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I am </a:t>
            </a:r>
            <a:r>
              <a:rPr lang="en" b="1" dirty="0" smtClean="0">
                <a:latin typeface="Titillium Web"/>
                <a:ea typeface="Titillium Web"/>
                <a:cs typeface="Titillium Web"/>
                <a:sym typeface="Titillium Web"/>
              </a:rPr>
              <a:t>Bhavin Savaliya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" dirty="0" smtClean="0"/>
              <a:t>I’m here today to present the </a:t>
            </a:r>
            <a:r>
              <a:rPr lang="en-US" dirty="0" smtClean="0"/>
              <a:t>final year</a:t>
            </a:r>
            <a:r>
              <a:rPr lang="en" dirty="0" smtClean="0"/>
              <a:t> project </a:t>
            </a:r>
            <a:r>
              <a:rPr lang="en" dirty="0"/>
              <a:t>give presentations. </a:t>
            </a:r>
            <a:endParaRPr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981200" y="438150"/>
            <a:ext cx="5867400" cy="38100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-171450"/>
            <a:ext cx="2209800" cy="3870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Registration  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3074" name="Picture 2" descr="D:\RFID\RFID .Net\ppt image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590551"/>
            <a:ext cx="5410200" cy="29717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828800" y="438150"/>
            <a:ext cx="61722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-76200" y="2857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Connection  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5122" name="Picture 2" descr="D:\RFID\RFID .Net\ppt image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1152" y="590550"/>
            <a:ext cx="5691248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828800" y="438150"/>
            <a:ext cx="6172200" cy="41148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2857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Disconnect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4098" name="Picture 2" descr="D:\RFID\RFID .Net\ppt image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590551"/>
            <a:ext cx="5715001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600200" y="438150"/>
            <a:ext cx="6400800" cy="41148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2857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User Data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6146" name="Picture 2" descr="D:\RFID\RFID .Net\ppt image\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590551"/>
            <a:ext cx="5943600" cy="3200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981200" y="438150"/>
            <a:ext cx="60198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-76200" y="438150"/>
            <a:ext cx="2362200" cy="38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Registration/Edit User Data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7170" name="Picture 2" descr="D:\RFID\RFID .Net\ppt image\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1677" y="590551"/>
            <a:ext cx="5550724" cy="3124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828800" y="438150"/>
            <a:ext cx="60198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76200" y="5143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Import/ Export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8194" name="Picture 2" descr="D:\RFID\RFID .Net\ppt image\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9056" y="590550"/>
            <a:ext cx="5559412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2133600" y="438150"/>
            <a:ext cx="58674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133350"/>
            <a:ext cx="1981200" cy="46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Import Saved Message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1800" dirty="0" smtClean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9218" name="Picture 2" descr="D:\RFID\RFID .Net\ppt image\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1" y="590551"/>
            <a:ext cx="5410199" cy="3124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905000" y="438150"/>
            <a:ext cx="60960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76200" y="2857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Excel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11266" name="Picture 2" descr="D:\RFID\RFID .Net\ppt image\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1413" y="590550"/>
            <a:ext cx="5620987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2133600" y="438150"/>
            <a:ext cx="58674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228600" y="5143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In/Out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10242" name="Picture 2" descr="D:\RFID\RFID .Net\ppt image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590550"/>
            <a:ext cx="5418667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887187" y="361950"/>
            <a:ext cx="6096000" cy="41910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4381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err="1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MySQL</a:t>
            </a: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Database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pic>
        <p:nvPicPr>
          <p:cNvPr id="13314" name="Picture 2" descr="D:\RFID\RFID .Net\ppt image\d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14350"/>
            <a:ext cx="5620987" cy="3242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989700" cy="49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Submitted by</a:t>
            </a:r>
            <a:br>
              <a:rPr lang="en-US" sz="1600" b="1" dirty="0" smtClean="0"/>
            </a:br>
            <a:r>
              <a:rPr lang="en-US" sz="1800" b="1" dirty="0" err="1" smtClean="0"/>
              <a:t>Bhavin</a:t>
            </a:r>
            <a:r>
              <a:rPr lang="en-US" sz="1800" b="1" dirty="0" smtClean="0"/>
              <a:t>  G  </a:t>
            </a:r>
            <a:r>
              <a:rPr lang="en-US" sz="1800" b="1" dirty="0" err="1" smtClean="0"/>
              <a:t>Savaliya</a:t>
            </a:r>
            <a:r>
              <a:rPr lang="en-US" sz="1800" b="1" dirty="0" smtClean="0"/>
              <a:t> </a:t>
            </a:r>
            <a:br>
              <a:rPr lang="en-US" sz="1800" b="1" dirty="0" smtClean="0"/>
            </a:br>
            <a:r>
              <a:rPr lang="en-US" sz="1800" b="1" dirty="0" smtClean="0"/>
              <a:t>TYBCA       </a:t>
            </a:r>
            <a:br>
              <a:rPr lang="en-US" sz="1800" b="1" dirty="0" smtClean="0"/>
            </a:br>
            <a:r>
              <a:rPr lang="en-US" sz="1800" b="1" dirty="0" smtClean="0"/>
              <a:t>PR NO  04417003554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Under the guidance of </a:t>
            </a:r>
            <a:br>
              <a:rPr lang="en-US" sz="1600" b="1" dirty="0" smtClean="0"/>
            </a:br>
            <a:r>
              <a:rPr lang="en-US" sz="1600" b="1" dirty="0" smtClean="0"/>
              <a:t> Prof. R. H. </a:t>
            </a:r>
            <a:r>
              <a:rPr lang="en-US" sz="1600" b="1" dirty="0" err="1" smtClean="0"/>
              <a:t>Gohel</a:t>
            </a:r>
            <a:r>
              <a:rPr lang="en-US" sz="1600" b="1" dirty="0" smtClean="0"/>
              <a:t> </a:t>
            </a:r>
            <a:br>
              <a:rPr lang="en-US" sz="1600" b="1" dirty="0" smtClean="0"/>
            </a:br>
            <a:r>
              <a:rPr lang="en-US" sz="1600" dirty="0" smtClean="0"/>
              <a:t> </a:t>
            </a:r>
            <a:r>
              <a:rPr lang="en-US" sz="1600" b="1" dirty="0" smtClean="0"/>
              <a:t>Prof. </a:t>
            </a:r>
            <a:r>
              <a:rPr lang="en-US" sz="1600" b="1" dirty="0" err="1" smtClean="0"/>
              <a:t>Hemchandra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Kumbhar</a:t>
            </a:r>
            <a:r>
              <a:rPr lang="en-US" sz="1600" b="1" dirty="0" smtClean="0"/>
              <a:t> </a:t>
            </a:r>
            <a:br>
              <a:rPr lang="en-US" sz="1600" b="1" dirty="0" smtClean="0"/>
            </a:br>
            <a:r>
              <a:rPr lang="en-US" sz="1600" b="1" dirty="0" smtClean="0"/>
              <a:t>Prof. </a:t>
            </a:r>
            <a:r>
              <a:rPr lang="en-US" sz="1600" b="1" dirty="0" err="1" smtClean="0"/>
              <a:t>Usha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Phadatare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2019-2020</a:t>
            </a:r>
            <a:br>
              <a:rPr lang="en-US" sz="1600" b="1" dirty="0" smtClean="0"/>
            </a:br>
            <a:r>
              <a:rPr lang="en-US" sz="1600" b="1" dirty="0" err="1" smtClean="0"/>
              <a:t>Shailendra</a:t>
            </a:r>
            <a:r>
              <a:rPr lang="en-US" sz="1600" b="1" dirty="0" smtClean="0"/>
              <a:t> Education Society’s Computer Center (SESCOM), Mumbai 400 068. </a:t>
            </a:r>
            <a:br>
              <a:rPr lang="en-US" sz="1600" b="1" dirty="0" smtClean="0"/>
            </a:br>
            <a:r>
              <a:rPr lang="en-US" sz="2000" b="1" dirty="0" err="1" smtClean="0"/>
              <a:t>Tilak</a:t>
            </a:r>
            <a:r>
              <a:rPr lang="en-US" sz="2000" b="1" dirty="0" smtClean="0"/>
              <a:t> Maharashtra </a:t>
            </a:r>
            <a:r>
              <a:rPr lang="en-US" sz="2000" b="1" dirty="0" err="1" smtClean="0"/>
              <a:t>Vidyapeeth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Pune</a:t>
            </a:r>
            <a:r>
              <a:rPr lang="en-US" sz="2000" b="1" dirty="0" smtClean="0"/>
              <a:t> </a:t>
            </a:r>
            <a:endParaRPr sz="16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4" name="Picture 3" descr="C:\Users\Administrator\Desktop\College Data\SES Office Project\WebApplication1\WebApplication1\imgs\logo.png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343150"/>
            <a:ext cx="1572768" cy="155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2133600" y="438150"/>
            <a:ext cx="5867400" cy="40386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228600" y="2857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err="1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MySQL</a:t>
            </a: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admin &amp; user</a:t>
            </a: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12290" name="Picture 2" descr="D:\RFID\RFID .Net\ppt image\db admin,user 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590550"/>
            <a:ext cx="541020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828800" y="361950"/>
            <a:ext cx="6019800" cy="41148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361950"/>
            <a:ext cx="19812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3000" b="1" dirty="0" err="1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MySQL</a:t>
            </a: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Database</a:t>
            </a:r>
            <a:endParaRPr lang="en-US" sz="3200" dirty="0" smtClean="0"/>
          </a:p>
          <a:p>
            <a:pPr marL="0" lvl="0" indent="0">
              <a:buNone/>
            </a:pPr>
            <a:r>
              <a:rPr lang="en-US" sz="32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</a:t>
            </a:r>
            <a:endParaRPr lang="en-US" sz="3000" b="1" dirty="0" smtClean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>
              <a:buNone/>
            </a:pPr>
            <a:r>
              <a:rPr lang="en-US" sz="3000" b="1" dirty="0" smtClean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Screen…</a:t>
            </a: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0" lvl="0" indent="0">
              <a:buNone/>
            </a:pPr>
            <a:endParaRPr lang="en-US" sz="3000" dirty="0" smtClean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14339" name="Picture 3" descr="D:\RFID\RFID .Net\ppt image\student info, tbl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514350"/>
            <a:ext cx="5562600" cy="31620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-1714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/>
              <a:t>Software Requirements </a:t>
            </a:r>
            <a:r>
              <a:rPr lang="en-US" sz="2600" b="1" dirty="0" smtClean="0"/>
              <a:t>:</a:t>
            </a:r>
            <a:endParaRPr sz="26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819150"/>
            <a:ext cx="6324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it-IT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Visual Studio 2015 Professional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it-IT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.NET Framework  4.5.2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it-IT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MySQL Connector/ODBC  8.0 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it-IT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XAMPP  v.7.4.8 (</a:t>
            </a:r>
            <a:r>
              <a:rPr lang="en-US" sz="1700" b="1" dirty="0" err="1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MySQL</a:t>
            </a: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Server)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700" b="1" dirty="0" err="1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Arduino</a:t>
            </a: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</a:t>
            </a:r>
            <a:r>
              <a:rPr lang="en-US" sz="18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v.1.8.13</a:t>
            </a: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it-IT" sz="1600" dirty="0" smtClean="0"/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>
              <a:solidFill>
                <a:schemeClr val="bg2"/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80BFB7"/>
                </a:solidFill>
              </a:rPr>
              <a:t>THANK YOU!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885950"/>
            <a:ext cx="4863900" cy="167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571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/>
              <a:t>What is RFID based attendance system?</a:t>
            </a:r>
            <a:br>
              <a:rPr lang="en-US" sz="2400" b="1" dirty="0" smtClean="0"/>
            </a:b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694312"/>
            <a:ext cx="6324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Radio Frequency Identification based attendance system is an automatic attendance system which consists of a micro controller, RFID reader, RFID tag and a data base as its primary components.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RFID tag serves as a unique identification card for each student.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A student places his identification card in the proximity of RFID reader which detects the unique ID and student details present in the identification card.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Details of the students are stored in a data base.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This data can be used to record and maintain the attendance of the students/employees in class/organizations.</a:t>
            </a:r>
            <a:endParaRPr lang="en-US" sz="1700" b="1" dirty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571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/>
              <a:t>BLOCK DIAGRAM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2438400" y="1276350"/>
            <a:ext cx="16764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MICROCONTROLLER</a:t>
            </a:r>
            <a:endParaRPr lang="en-US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257800" y="1276350"/>
            <a:ext cx="11430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RFID READER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629400" y="1276350"/>
            <a:ext cx="11430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RFID TAG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590800" y="3333750"/>
            <a:ext cx="14478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BASE</a:t>
            </a:r>
            <a:endParaRPr lang="en-US" b="1" dirty="0"/>
          </a:p>
        </p:txBody>
      </p:sp>
      <p:sp>
        <p:nvSpPr>
          <p:cNvPr id="11" name="Left-Right Arrow 10"/>
          <p:cNvSpPr/>
          <p:nvPr/>
        </p:nvSpPr>
        <p:spPr>
          <a:xfrm>
            <a:off x="1371600" y="1504950"/>
            <a:ext cx="990600" cy="408432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4191000" y="1504950"/>
            <a:ext cx="990600" cy="408432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1000" y="1276350"/>
            <a:ext cx="9144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PC</a:t>
            </a:r>
            <a:endParaRPr lang="en-US" sz="1600" b="1" dirty="0"/>
          </a:p>
        </p:txBody>
      </p:sp>
      <p:sp>
        <p:nvSpPr>
          <p:cNvPr id="15" name="Left-Right Arrow 14"/>
          <p:cNvSpPr/>
          <p:nvPr/>
        </p:nvSpPr>
        <p:spPr>
          <a:xfrm rot="16200000">
            <a:off x="2756916" y="2558034"/>
            <a:ext cx="990600" cy="408432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rved Right Arrow 15"/>
          <p:cNvSpPr/>
          <p:nvPr/>
        </p:nvSpPr>
        <p:spPr>
          <a:xfrm rot="16200000" flipH="1">
            <a:off x="6045124" y="-44372"/>
            <a:ext cx="711353" cy="1676402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5400000" flipH="1">
            <a:off x="6100831" y="1804918"/>
            <a:ext cx="711353" cy="1787816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16200000">
            <a:off x="609600" y="2266950"/>
            <a:ext cx="1676400" cy="1981200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381000" y="133350"/>
            <a:ext cx="6324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1026" name="Picture 2" descr="C:\Users\Bhavin\Pictures\Image Gallery\RF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105150"/>
            <a:ext cx="2457450" cy="1609725"/>
          </a:xfrm>
          <a:prstGeom prst="rect">
            <a:avLst/>
          </a:prstGeom>
          <a:noFill/>
        </p:spPr>
      </p:pic>
      <p:pic>
        <p:nvPicPr>
          <p:cNvPr id="1028" name="Picture 4" descr="C:\Users\Bhavin\Pictures\Image Gallery\RFID 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33350"/>
            <a:ext cx="5334000" cy="3000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/>
              <a:t>Advantages of RFID based Attendance system </a:t>
            </a:r>
            <a:br>
              <a:rPr lang="en-US" sz="2400" b="1" dirty="0" smtClean="0"/>
            </a:b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09600" y="603796"/>
            <a:ext cx="632460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Capability to store maximum records in real time.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In-built real time clock.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In-built communication interface for interpretation and processing of data.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Maximum reading range, transmitting signals at certain frequencies.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Auto attendance of students as student enters school/college </a:t>
            </a:r>
            <a:r>
              <a:rPr lang="en-US" sz="1700" b="1" dirty="0" err="1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rfid</a:t>
            </a: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reader with student id card tag the machine frequency catch and send to the database.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Tracking, monitoring, and identification of students in school/college premise and in GPRS-enabled school/college buses in real time. (this feature is not added as a example)</a:t>
            </a:r>
            <a:endParaRPr lang="en-US" sz="1700" b="1" dirty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457200" y="-5524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694312"/>
            <a:ext cx="63246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</a:rPr>
              <a:t> Generation of attendance reports daily / monthly / quarterly / annually.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</a:rPr>
              <a:t> Keeping records of late arrival, early departure and time summary.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</a:rPr>
              <a:t> Storage of complete attendance data.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7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700" b="1" dirty="0" smtClean="0">
                <a:solidFill>
                  <a:schemeClr val="bg2">
                    <a:lumMod val="75000"/>
                  </a:schemeClr>
                </a:solidFill>
              </a:rPr>
              <a:t> Easy transmission of information from the RFID tag to central backend management systems.</a:t>
            </a:r>
            <a:endParaRPr lang="en-US" sz="1700" b="1" dirty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457200" y="438150"/>
            <a:ext cx="69897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/>
              <a:t>  PROBLEMS OF EXISTING ATTENDANCE SYSTEMS</a:t>
            </a:r>
            <a:br>
              <a:rPr lang="en-US" sz="2400" b="1" dirty="0" smtClean="0"/>
            </a:br>
            <a:r>
              <a:rPr lang="en-US" sz="2400" b="1" dirty="0" smtClean="0"/>
              <a:t/>
            </a:r>
            <a:br>
              <a:rPr lang="en-US" sz="2400" b="1" dirty="0" smtClean="0"/>
            </a:br>
            <a:endParaRPr sz="1800" b="1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400" y="694312"/>
            <a:ext cx="6324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 Roll call in educational institutions and offices consumes considerable amount of time and resources.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6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 Schools/College can overcome this inefficiency and address the problem adopting RFID based attendance.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6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 Though this traditional attendance management is still popular in many a school/college, the concept of the use of RFID based attendance system is gradually gaining momentum in city schools/colleges.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6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 This stand-alone project aims to solve this problem by automating the attendance system which will automatically record the attendance. </a:t>
            </a: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endParaRPr lang="en-US" sz="1600" b="1" dirty="0" smtClean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  <a:p>
            <a:pPr>
              <a:buClr>
                <a:schemeClr val="bg2"/>
              </a:buClr>
              <a:buFont typeface="Wingdings" pitchFamily="2" charset="2"/>
              <a:buChar char="Ø"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Dosis ExtraLight" charset="0"/>
              </a:rPr>
              <a:t>  The teacher need not maintain attendance records by manually calling out roll numbers or names of each student in class at the start of the day or after lunch hours.</a:t>
            </a:r>
            <a:endParaRPr lang="en-US" sz="1600" b="1" dirty="0">
              <a:solidFill>
                <a:schemeClr val="bg2">
                  <a:lumMod val="75000"/>
                </a:schemeClr>
              </a:solidFill>
              <a:latin typeface="Dosis Extra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701</Words>
  <PresentationFormat>On-screen Show (16:9)</PresentationFormat>
  <Paragraphs>197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Dosis ExtraLight</vt:lpstr>
      <vt:lpstr>Titillium Web</vt:lpstr>
      <vt:lpstr>Titillium Web Light</vt:lpstr>
      <vt:lpstr>Wingdings</vt:lpstr>
      <vt:lpstr>Dosis</vt:lpstr>
      <vt:lpstr>Mowbray template</vt:lpstr>
      <vt:lpstr>Electronic Attendance System Based On RFID</vt:lpstr>
      <vt:lpstr>HELLO!</vt:lpstr>
      <vt:lpstr>      Submitted by Bhavin  G  Savaliya  TYBCA        PR NO  04417003554  Under the guidance of   Prof. R. H. Gohel   Prof. Hemchandra Kumbhar  Prof. Usha Phadatare        2019-2020 Shailendra Education Society’s Computer Center (SESCOM), Mumbai 400 068.  Tilak Maharashtra Vidyapeeth, Pune </vt:lpstr>
      <vt:lpstr>What is RFID based attendance system? </vt:lpstr>
      <vt:lpstr>BLOCK DIAGRAM </vt:lpstr>
      <vt:lpstr>Slide 6</vt:lpstr>
      <vt:lpstr>Advantages of RFID based Attendance system  </vt:lpstr>
      <vt:lpstr>Slide 8</vt:lpstr>
      <vt:lpstr>  PROBLEMS OF EXISTING ATTENDANCE SYSTEMS  </vt:lpstr>
      <vt:lpstr>Components:</vt:lpstr>
      <vt:lpstr>Working Principle</vt:lpstr>
      <vt:lpstr>RFID Working Principle</vt:lpstr>
      <vt:lpstr>RFID Communication</vt:lpstr>
      <vt:lpstr> </vt:lpstr>
      <vt:lpstr>    DATA PROCESSING FLOW CHART</vt:lpstr>
      <vt:lpstr>REGISTRATION PROCESSING FLOW CHART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Software Requirements :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Bhavin</cp:lastModifiedBy>
  <cp:revision>187</cp:revision>
  <dcterms:modified xsi:type="dcterms:W3CDTF">2020-08-14T10:33:05Z</dcterms:modified>
</cp:coreProperties>
</file>